
<file path=[Content_Types].xml><?xml version="1.0" encoding="utf-8"?>
<Types xmlns="http://schemas.openxmlformats.org/package/2006/content-types">
  <Default Extension="png" ContentType="image/png"/>
  <Default Extension="jpeg" ContentType="image/jpeg"/>
  <Default Extension="wmf" ContentType="image/x-wmf"/>
  <Default Extension="rels" ContentType="application/vnd.openxmlformats-package.relationships+xml"/>
  <Default Extension="xml" ContentType="application/xml"/>
  <Default Extension="gif" ContentType="image/gif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/>
    </a:defPPr>
    <a:lvl1pPr marL="0" algn="l">
      <a:defRPr sz="1800">
        <a:solidFill>
          <a:schemeClr val="tx1"/>
        </a:solidFill>
        <a:latin typeface="+mn-lt"/>
      </a:defRPr>
    </a:lvl1pPr>
    <a:lvl2pPr marL="457200" algn="l">
      <a:defRPr sz="1800">
        <a:solidFill>
          <a:schemeClr val="tx1"/>
        </a:solidFill>
        <a:latin typeface="+mn-lt"/>
      </a:defRPr>
    </a:lvl2pPr>
    <a:lvl3pPr marL="914400" algn="l">
      <a:defRPr sz="1800">
        <a:solidFill>
          <a:schemeClr val="tx1"/>
        </a:solidFill>
        <a:latin typeface="+mn-lt"/>
      </a:defRPr>
    </a:lvl3pPr>
    <a:lvl4pPr marL="1371600" algn="l">
      <a:defRPr sz="1800">
        <a:solidFill>
          <a:schemeClr val="tx1"/>
        </a:solidFill>
        <a:latin typeface="+mn-lt"/>
      </a:defRPr>
    </a:lvl4pPr>
    <a:lvl5pPr marL="1828800" algn="l">
      <a:defRPr sz="1800">
        <a:solidFill>
          <a:schemeClr val="tx1"/>
        </a:solidFill>
        <a:latin typeface="+mn-lt"/>
      </a:defRPr>
    </a:lvl5pPr>
    <a:lvl6pPr marL="2286000" algn="l">
      <a:defRPr sz="1800">
        <a:solidFill>
          <a:schemeClr val="tx1"/>
        </a:solidFill>
        <a:latin typeface="+mn-lt"/>
      </a:defRPr>
    </a:lvl6pPr>
    <a:lvl7pPr marL="2743200" algn="l">
      <a:defRPr sz="1800">
        <a:solidFill>
          <a:schemeClr val="tx1"/>
        </a:solidFill>
        <a:latin typeface="+mn-lt"/>
      </a:defRPr>
    </a:lvl7pPr>
    <a:lvl8pPr marL="3200400" algn="l">
      <a:defRPr sz="1800">
        <a:solidFill>
          <a:schemeClr val="tx1"/>
        </a:solidFill>
        <a:latin typeface="+mn-lt"/>
      </a:defRPr>
    </a:lvl8pPr>
    <a:lvl9pPr marL="3657600" algn="l">
      <a:defRPr sz="1800">
        <a:solidFill>
          <a:schemeClr val="tx1"/>
        </a:solidFill>
        <a:latin typeface="+mn-lt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E30ED401-1548-5006-C5B6-B7A543C6EDAF}">
  <a:tblStyle styleId="{2B70C3D7-E7E2-55B3-A039-8A7D18AFCDBD}" styleName="Bordered - Accent 4">
    <a:wholeTbl>
      <a:tcStyle>
        <a:tcBdr>
          <a:left>
            <a:ln w="6349">
              <a:solidFill>
                <a:srgbClr val="CCC0D9"/>
              </a:solidFill>
            </a:ln>
          </a:left>
          <a:right>
            <a:ln w="6349">
              <a:solidFill>
                <a:srgbClr val="CCC0D9"/>
              </a:solidFill>
            </a:ln>
          </a:right>
          <a:top>
            <a:ln w="6349">
              <a:solidFill>
                <a:srgbClr val="CCC0D9"/>
              </a:solidFill>
            </a:ln>
          </a:top>
          <a:bottom>
            <a:ln w="6349">
              <a:solidFill>
                <a:srgbClr val="CCC0D9"/>
              </a:solidFill>
            </a:ln>
          </a:bottom>
          <a:insideH>
            <a:ln w="6349">
              <a:solidFill>
                <a:srgbClr val="CCC0D9"/>
              </a:solidFill>
            </a:ln>
          </a:insideH>
          <a:insideV>
            <a:ln w="6349">
              <a:solidFill>
                <a:srgbClr val="CCC0D9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V>
    <a:lastCol>
      <a:tcStyle>
        <a:tcBdr>
          <a:left>
            <a:ln w="28575">
              <a:solidFill>
                <a:srgbClr val="5F497A"/>
              </a:solidFill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Col>
    <a:firstCol>
      <a:tcStyle>
        <a:tcBdr>
          <a:left>
            <a:ln>
              <a:noFill/>
            </a:ln>
          </a:left>
          <a:right>
            <a:ln w="28575">
              <a:solidFill>
                <a:srgbClr val="5F497A"/>
              </a:solidFill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8575">
              <a:solidFill>
                <a:srgbClr val="5F497A"/>
              </a:solidFill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 w="28575">
              <a:solidFill>
                <a:srgbClr val="5F497A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A8FE1AE9-BFF7-E217-2335-588FC0380BAF}" styleName="Lined - Accent 3">
    <a:wholeTbl>
      <a:tcStyle>
        <a:tcBdr/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EAF1DD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EAF1DD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C2D69B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C2D69B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C2D69B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C2D69B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B1832241-36A6-C19F-C2AB-E9276E11DC34}" styleName="Bordered _ Lined - Accent 5">
    <a:wholeTbl>
      <a:tcStyle>
        <a:tcBdr>
          <a:left>
            <a:ln w="6349">
              <a:solidFill>
                <a:srgbClr val="31849B"/>
              </a:solidFill>
            </a:ln>
          </a:left>
          <a:right>
            <a:ln w="6349">
              <a:solidFill>
                <a:srgbClr val="31849B"/>
              </a:solidFill>
            </a:ln>
          </a:right>
          <a:top>
            <a:ln w="6349">
              <a:solidFill>
                <a:srgbClr val="31849B"/>
              </a:solidFill>
            </a:ln>
          </a:top>
          <a:bottom>
            <a:ln w="6349">
              <a:solidFill>
                <a:srgbClr val="31849B"/>
              </a:solidFill>
            </a:ln>
          </a:bottom>
          <a:insideH>
            <a:ln w="6349">
              <a:solidFill>
                <a:srgbClr val="31849B"/>
              </a:solidFill>
            </a:ln>
          </a:insideH>
          <a:insideV>
            <a:ln w="6349">
              <a:solidFill>
                <a:srgbClr val="31849B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AEEF3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AEEF3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2CDDC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2CDDC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2CDDC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2CDDC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E697296E-D24B-935F-6D51-ADCB88BC47D5}" styleName="Bordered _ Lined">
    <a:wholeTbl>
      <a:tcStyle>
        <a:tcBdr>
          <a:left>
            <a:ln w="6349">
              <a:solidFill>
                <a:srgbClr val="000000"/>
              </a:solidFill>
            </a:ln>
          </a:left>
          <a:right>
            <a:ln w="6349">
              <a:solidFill>
                <a:srgbClr val="000000"/>
              </a:solidFill>
            </a:ln>
          </a:right>
          <a:top>
            <a:ln w="6349">
              <a:solidFill>
                <a:srgbClr val="000000"/>
              </a:solidFill>
            </a:ln>
          </a:top>
          <a:bottom>
            <a:ln w="6349">
              <a:solidFill>
                <a:srgbClr val="000000"/>
              </a:solidFill>
            </a:ln>
          </a:bottom>
          <a:insideH>
            <a:ln w="6349">
              <a:solidFill>
                <a:srgbClr val="000000"/>
              </a:solidFill>
            </a:ln>
          </a:insideH>
          <a:insideV>
            <a:ln w="6349">
              <a:solidFill>
                <a:srgbClr val="000000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D9D9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D9D9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A6A6A6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A6A6A6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A6A6A6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A6A6A6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77DF7D51-13A5-C1F3-91F0-B0D3FA0623D9}" styleName="Bordered">
    <a:wholeTbl>
      <a:tcStyle>
        <a:tcBdr>
          <a:left>
            <a:ln w="6349">
              <a:solidFill>
                <a:srgbClr val="BFBFBF"/>
              </a:solidFill>
            </a:ln>
          </a:left>
          <a:right>
            <a:ln w="6349">
              <a:solidFill>
                <a:srgbClr val="BFBFBF"/>
              </a:solidFill>
            </a:ln>
          </a:right>
          <a:top>
            <a:ln w="6349">
              <a:solidFill>
                <a:srgbClr val="BFBFBF"/>
              </a:solidFill>
            </a:ln>
          </a:top>
          <a:bottom>
            <a:ln w="6349">
              <a:solidFill>
                <a:srgbClr val="BFBFBF"/>
              </a:solidFill>
            </a:ln>
          </a:bottom>
          <a:insideH>
            <a:ln w="6349">
              <a:solidFill>
                <a:srgbClr val="BFBFBF"/>
              </a:solidFill>
            </a:ln>
          </a:insideH>
          <a:insideV>
            <a:ln w="6349">
              <a:solidFill>
                <a:srgbClr val="BFBFBF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V>
    <a:lastCol>
      <a:tcStyle>
        <a:tcBdr>
          <a:left>
            <a:ln w="28575">
              <a:solidFill>
                <a:srgbClr val="000000"/>
              </a:solidFill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Col>
    <a:firstCol>
      <a:tcStyle>
        <a:tcBdr>
          <a:left>
            <a:ln>
              <a:noFill/>
            </a:ln>
          </a:left>
          <a:right>
            <a:ln w="28575">
              <a:solidFill>
                <a:srgbClr val="000000"/>
              </a:solidFill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8575">
              <a:solidFill>
                <a:srgbClr val="000000"/>
              </a:solidFill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 w="28575">
              <a:solidFill>
                <a:srgbClr val="000000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3BA3FC4B-5DB1-B5AD-048B-F2A68A895067}" styleName="Bordered _ Lined - Accent 3">
    <a:wholeTbl>
      <a:tcStyle>
        <a:tcBdr>
          <a:left>
            <a:ln w="6349">
              <a:solidFill>
                <a:srgbClr val="76923C"/>
              </a:solidFill>
            </a:ln>
          </a:left>
          <a:right>
            <a:ln w="6349">
              <a:solidFill>
                <a:srgbClr val="76923C"/>
              </a:solidFill>
            </a:ln>
          </a:right>
          <a:top>
            <a:ln w="6349">
              <a:solidFill>
                <a:srgbClr val="76923C"/>
              </a:solidFill>
            </a:ln>
          </a:top>
          <a:bottom>
            <a:ln w="6349">
              <a:solidFill>
                <a:srgbClr val="76923C"/>
              </a:solidFill>
            </a:ln>
          </a:bottom>
          <a:insideH>
            <a:ln w="6349">
              <a:solidFill>
                <a:srgbClr val="76923C"/>
              </a:solidFill>
            </a:ln>
          </a:insideH>
          <a:insideV>
            <a:ln w="6349">
              <a:solidFill>
                <a:srgbClr val="76923C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EAF1DD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EAF1DD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C2D69B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C2D69B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C2D69B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C2D69B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B4DF1768-202C-D296-C7AF-335378442C34}" styleName="Bordered - Accent 6">
    <a:wholeTbl>
      <a:tcStyle>
        <a:tcBdr>
          <a:left>
            <a:ln w="6349">
              <a:solidFill>
                <a:srgbClr val="FBD4B4"/>
              </a:solidFill>
            </a:ln>
          </a:left>
          <a:right>
            <a:ln w="6349">
              <a:solidFill>
                <a:srgbClr val="FBD4B4"/>
              </a:solidFill>
            </a:ln>
          </a:right>
          <a:top>
            <a:ln w="6349">
              <a:solidFill>
                <a:srgbClr val="FBD4B4"/>
              </a:solidFill>
            </a:ln>
          </a:top>
          <a:bottom>
            <a:ln w="6349">
              <a:solidFill>
                <a:srgbClr val="FBD4B4"/>
              </a:solidFill>
            </a:ln>
          </a:bottom>
          <a:insideH>
            <a:ln w="6349">
              <a:solidFill>
                <a:srgbClr val="FBD4B4"/>
              </a:solidFill>
            </a:ln>
          </a:insideH>
          <a:insideV>
            <a:ln w="6349">
              <a:solidFill>
                <a:srgbClr val="FBD4B4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V>
    <a:lastCol>
      <a:tcStyle>
        <a:tcBdr>
          <a:left>
            <a:ln w="28575">
              <a:solidFill>
                <a:srgbClr val="E36C0A"/>
              </a:solidFill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Col>
    <a:firstCol>
      <a:tcStyle>
        <a:tcBdr>
          <a:left>
            <a:ln>
              <a:noFill/>
            </a:ln>
          </a:left>
          <a:right>
            <a:ln w="28575">
              <a:solidFill>
                <a:srgbClr val="E36C0A"/>
              </a:solidFill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8575">
              <a:solidFill>
                <a:srgbClr val="E36C0A"/>
              </a:solidFill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 w="28575">
              <a:solidFill>
                <a:srgbClr val="E36C0A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4A19E832-567C-F219-9D2B-F857B2BC820D}" styleName="Bordered - Accent 5">
    <a:wholeTbl>
      <a:tcStyle>
        <a:tcBdr>
          <a:left>
            <a:ln w="6349">
              <a:solidFill>
                <a:srgbClr val="B6DDE8"/>
              </a:solidFill>
            </a:ln>
          </a:left>
          <a:right>
            <a:ln w="6349">
              <a:solidFill>
                <a:srgbClr val="B6DDE8"/>
              </a:solidFill>
            </a:ln>
          </a:right>
          <a:top>
            <a:ln w="6349">
              <a:solidFill>
                <a:srgbClr val="B6DDE8"/>
              </a:solidFill>
            </a:ln>
          </a:top>
          <a:bottom>
            <a:ln w="6349">
              <a:solidFill>
                <a:srgbClr val="B6DDE8"/>
              </a:solidFill>
            </a:ln>
          </a:bottom>
          <a:insideH>
            <a:ln w="6349">
              <a:solidFill>
                <a:srgbClr val="B6DDE8"/>
              </a:solidFill>
            </a:ln>
          </a:insideH>
          <a:insideV>
            <a:ln w="6349">
              <a:solidFill>
                <a:srgbClr val="B6DDE8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V>
    <a:lastCol>
      <a:tcStyle>
        <a:tcBdr>
          <a:left>
            <a:ln w="28575">
              <a:solidFill>
                <a:srgbClr val="31849B"/>
              </a:solidFill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Col>
    <a:firstCol>
      <a:tcStyle>
        <a:tcBdr>
          <a:left>
            <a:ln>
              <a:noFill/>
            </a:ln>
          </a:left>
          <a:right>
            <a:ln w="28575">
              <a:solidFill>
                <a:srgbClr val="31849B"/>
              </a:solidFill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8575">
              <a:solidFill>
                <a:srgbClr val="31849B"/>
              </a:solidFill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 w="28575">
              <a:solidFill>
                <a:srgbClr val="31849B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B06C26B2-ACFD-0B97-69E1-9FC063F5C636}" styleName="Bordered - Accent 2">
    <a:wholeTbl>
      <a:tcStyle>
        <a:tcBdr>
          <a:left>
            <a:ln w="6349">
              <a:solidFill>
                <a:srgbClr val="E5B8B7"/>
              </a:solidFill>
            </a:ln>
          </a:left>
          <a:right>
            <a:ln w="6349">
              <a:solidFill>
                <a:srgbClr val="E5B8B7"/>
              </a:solidFill>
            </a:ln>
          </a:right>
          <a:top>
            <a:ln w="6349">
              <a:solidFill>
                <a:srgbClr val="E5B8B7"/>
              </a:solidFill>
            </a:ln>
          </a:top>
          <a:bottom>
            <a:ln w="6349">
              <a:solidFill>
                <a:srgbClr val="E5B8B7"/>
              </a:solidFill>
            </a:ln>
          </a:bottom>
          <a:insideH>
            <a:ln w="6349">
              <a:solidFill>
                <a:srgbClr val="E5B8B7"/>
              </a:solidFill>
            </a:ln>
          </a:insideH>
          <a:insideV>
            <a:ln w="6349">
              <a:solidFill>
                <a:srgbClr val="E5B8B7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V>
    <a:lastCol>
      <a:tcStyle>
        <a:tcBdr>
          <a:left>
            <a:ln w="28575">
              <a:solidFill>
                <a:srgbClr val="943634"/>
              </a:solidFill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Col>
    <a:firstCol>
      <a:tcStyle>
        <a:tcBdr>
          <a:left>
            <a:ln>
              <a:noFill/>
            </a:ln>
          </a:left>
          <a:right>
            <a:ln w="28575">
              <a:solidFill>
                <a:srgbClr val="943634"/>
              </a:solidFill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8575">
              <a:solidFill>
                <a:srgbClr val="943634"/>
              </a:solidFill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 w="28575">
              <a:solidFill>
                <a:srgbClr val="94363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EDC9CA4D-30B6-92BC-8293-56A71CE229E3}" styleName="Lined - Accent 4">
    <a:wholeTbl>
      <a:tcStyle>
        <a:tcBdr/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E5DFEC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E5DFEC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B2A1C7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B2A1C7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B2A1C7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B2A1C7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73B53233-78BD-6046-71B1-D42830697A13}" styleName="Lined - Accent 6">
    <a:wholeTbl>
      <a:tcStyle>
        <a:tcBdr/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DE9E9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DE9E9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ABF8F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ABF8F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ABF8F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ABF8F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48480A9D-3F00-D67A-24D1-059192E6301E}" styleName="Lined - Accent 5">
    <a:wholeTbl>
      <a:tcStyle>
        <a:tcBdr/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AEEF3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AEEF3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2CDDC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2CDDC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2CDDC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2CDDC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6594E4C4-2903-1120-CC39-BCB3F3BE975D}" styleName="Lined - Accent 1">
    <a:wholeTbl>
      <a:tcStyle>
        <a:tcBdr/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BE5F1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BE5F1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5B3D7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5B3D7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5B3D7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95B3D7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9A331B7E-0FA3-469C-7C2E-352149D1EF18}" styleName="Bordered _ Lined - Accent 2">
    <a:wholeTbl>
      <a:tcStyle>
        <a:tcBdr>
          <a:left>
            <a:ln w="6349">
              <a:solidFill>
                <a:srgbClr val="943634"/>
              </a:solidFill>
            </a:ln>
          </a:left>
          <a:right>
            <a:ln w="6349">
              <a:solidFill>
                <a:srgbClr val="943634"/>
              </a:solidFill>
            </a:ln>
          </a:right>
          <a:top>
            <a:ln w="6349">
              <a:solidFill>
                <a:srgbClr val="943634"/>
              </a:solidFill>
            </a:ln>
          </a:top>
          <a:bottom>
            <a:ln w="6349">
              <a:solidFill>
                <a:srgbClr val="943634"/>
              </a:solidFill>
            </a:ln>
          </a:bottom>
          <a:insideH>
            <a:ln w="6349">
              <a:solidFill>
                <a:srgbClr val="943634"/>
              </a:solidFill>
            </a:ln>
          </a:insideH>
          <a:insideV>
            <a:ln w="6349">
              <a:solidFill>
                <a:srgbClr val="943634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2DBDB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2DBDB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9594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9594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9594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9594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58CFF782-5508-F767-E493-F3BF0F68CBAA}" styleName="Bordered _ Lined - Accent 4">
    <a:wholeTbl>
      <a:tcStyle>
        <a:tcBdr>
          <a:left>
            <a:ln w="6349">
              <a:solidFill>
                <a:srgbClr val="5F497A"/>
              </a:solidFill>
            </a:ln>
          </a:left>
          <a:right>
            <a:ln w="6349">
              <a:solidFill>
                <a:srgbClr val="5F497A"/>
              </a:solidFill>
            </a:ln>
          </a:right>
          <a:top>
            <a:ln w="6349">
              <a:solidFill>
                <a:srgbClr val="5F497A"/>
              </a:solidFill>
            </a:ln>
          </a:top>
          <a:bottom>
            <a:ln w="6349">
              <a:solidFill>
                <a:srgbClr val="5F497A"/>
              </a:solidFill>
            </a:ln>
          </a:bottom>
          <a:insideH>
            <a:ln w="6349">
              <a:solidFill>
                <a:srgbClr val="5F497A"/>
              </a:solidFill>
            </a:ln>
          </a:insideH>
          <a:insideV>
            <a:ln w="6349">
              <a:solidFill>
                <a:srgbClr val="5F497A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E5DFEC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E5DFEC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B2A1C7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B2A1C7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B2A1C7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B2A1C7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146E5563-9F55-6614-D90D-1B5DBA139E12}" styleName="Bordered - Accent 1">
    <a:wholeTbl>
      <a:tcStyle>
        <a:tcBdr>
          <a:left>
            <a:ln w="6349">
              <a:solidFill>
                <a:srgbClr val="B8CCE4"/>
              </a:solidFill>
            </a:ln>
          </a:left>
          <a:right>
            <a:ln w="6349">
              <a:solidFill>
                <a:srgbClr val="B8CCE4"/>
              </a:solidFill>
            </a:ln>
          </a:right>
          <a:top>
            <a:ln w="6349">
              <a:solidFill>
                <a:srgbClr val="B8CCE4"/>
              </a:solidFill>
            </a:ln>
          </a:top>
          <a:bottom>
            <a:ln w="6349">
              <a:solidFill>
                <a:srgbClr val="B8CCE4"/>
              </a:solidFill>
            </a:ln>
          </a:bottom>
          <a:insideH>
            <a:ln w="6349">
              <a:solidFill>
                <a:srgbClr val="B8CCE4"/>
              </a:solidFill>
            </a:ln>
          </a:insideH>
          <a:insideV>
            <a:ln w="6349">
              <a:solidFill>
                <a:srgbClr val="B8CCE4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V>
    <a:lastCol>
      <a:tcStyle>
        <a:tcBdr>
          <a:left>
            <a:ln w="28575">
              <a:solidFill>
                <a:srgbClr val="365F91"/>
              </a:solidFill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Col>
    <a:firstCol>
      <a:tcStyle>
        <a:tcBdr>
          <a:left>
            <a:ln>
              <a:noFill/>
            </a:ln>
          </a:left>
          <a:right>
            <a:ln w="28575">
              <a:solidFill>
                <a:srgbClr val="365F91"/>
              </a:solidFill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8575">
              <a:solidFill>
                <a:srgbClr val="365F91"/>
              </a:solidFill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 w="28575">
              <a:solidFill>
                <a:srgbClr val="365F9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E30ED401-1548-5006-C5B6-B7A543C6EDAF}" styleName="Lined">
    <a:wholeTbl>
      <a:tcStyle>
        <a:tcBdr/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D9D9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D9D9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A6A6A6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A6A6A6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A6A6A6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A6A6A6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FBBAD31C-0FAA-9479-F7CE-FB82DD0E0122}" styleName="Bordered _ Lined - Accent 6">
    <a:wholeTbl>
      <a:tcStyle>
        <a:tcBdr>
          <a:left>
            <a:ln w="6349">
              <a:solidFill>
                <a:srgbClr val="E36C0A"/>
              </a:solidFill>
            </a:ln>
          </a:left>
          <a:right>
            <a:ln w="6349">
              <a:solidFill>
                <a:srgbClr val="E36C0A"/>
              </a:solidFill>
            </a:ln>
          </a:right>
          <a:top>
            <a:ln w="6349">
              <a:solidFill>
                <a:srgbClr val="E36C0A"/>
              </a:solidFill>
            </a:ln>
          </a:top>
          <a:bottom>
            <a:ln w="6349">
              <a:solidFill>
                <a:srgbClr val="E36C0A"/>
              </a:solidFill>
            </a:ln>
          </a:bottom>
          <a:insideH>
            <a:ln w="6349">
              <a:solidFill>
                <a:srgbClr val="E36C0A"/>
              </a:solidFill>
            </a:ln>
          </a:insideH>
          <a:insideV>
            <a:ln w="6349">
              <a:solidFill>
                <a:srgbClr val="E36C0A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DE9D9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DE9D9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ABF8F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ABF8F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ABF8F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ABF8F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8B28498A-F99F-980E-730D-DEEE388CF81E}" styleName="Bordered - Accent 3">
    <a:wholeTbl>
      <a:tcStyle>
        <a:tcBdr>
          <a:left>
            <a:ln w="6349">
              <a:solidFill>
                <a:srgbClr val="D6E3BC"/>
              </a:solidFill>
            </a:ln>
          </a:left>
          <a:right>
            <a:ln w="6349">
              <a:solidFill>
                <a:srgbClr val="D6E3BC"/>
              </a:solidFill>
            </a:ln>
          </a:right>
          <a:top>
            <a:ln w="6349">
              <a:solidFill>
                <a:srgbClr val="D6E3BC"/>
              </a:solidFill>
            </a:ln>
          </a:top>
          <a:bottom>
            <a:ln w="6349">
              <a:solidFill>
                <a:srgbClr val="D6E3BC"/>
              </a:solidFill>
            </a:ln>
          </a:bottom>
          <a:insideH>
            <a:ln w="6349">
              <a:solidFill>
                <a:srgbClr val="D6E3BC"/>
              </a:solidFill>
            </a:ln>
          </a:insideH>
          <a:insideV>
            <a:ln w="6349">
              <a:solidFill>
                <a:srgbClr val="D6E3BC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V>
    <a:lastCol>
      <a:tcStyle>
        <a:tcBdr>
          <a:left>
            <a:ln w="28575">
              <a:solidFill>
                <a:srgbClr val="76923C"/>
              </a:solidFill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Col>
    <a:firstCol>
      <a:tcStyle>
        <a:tcBdr>
          <a:left>
            <a:ln>
              <a:noFill/>
            </a:ln>
          </a:left>
          <a:right>
            <a:ln w="28575">
              <a:solidFill>
                <a:srgbClr val="76923C"/>
              </a:solidFill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8575">
              <a:solidFill>
                <a:srgbClr val="76923C"/>
              </a:solidFill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 w="28575">
              <a:solidFill>
                <a:srgbClr val="76923C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A7638E37-FD27-E340-1404-8E133D0FF551}" styleName="Lined - Accent 2">
    <a:wholeTbl>
      <a:tcStyle>
        <a:tcBdr/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2DBDB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F2DBDB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9594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9594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9594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99594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51B842CB-66EF-C659-31F3-FB1BFE543FA4}" styleName="Bordered _ Lined - Accent 1">
    <a:wholeTbl>
      <a:tcStyle>
        <a:tcBdr>
          <a:left>
            <a:ln w="6349">
              <a:solidFill>
                <a:srgbClr val="17365D"/>
              </a:solidFill>
            </a:ln>
          </a:left>
          <a:right>
            <a:ln w="6349">
              <a:solidFill>
                <a:srgbClr val="17365D"/>
              </a:solidFill>
            </a:ln>
          </a:right>
          <a:top>
            <a:ln w="6349">
              <a:solidFill>
                <a:srgbClr val="17365D"/>
              </a:solidFill>
            </a:ln>
          </a:top>
          <a:bottom>
            <a:ln w="6349">
              <a:solidFill>
                <a:srgbClr val="17365D"/>
              </a:solidFill>
            </a:ln>
          </a:bottom>
          <a:insideH>
            <a:ln w="6349">
              <a:solidFill>
                <a:srgbClr val="17365D"/>
              </a:solidFill>
            </a:ln>
          </a:insideH>
          <a:insideV>
            <a:ln w="6349">
              <a:solidFill>
                <a:srgbClr val="17365D"/>
              </a:solidFill>
            </a:ln>
          </a:insideV>
        </a:tcBdr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BE5F1"/>
          </a:solidFill>
        </a:fill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DBE5F1"/>
          </a:solidFill>
        </a:fill>
      </a:tcStyle>
    </a:band2V>
    <a:la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8DB3E2"/>
          </a:solidFill>
        </a:fill>
      </a:tcStyle>
    </a:lastCol>
    <a:firstCo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8DB3E2"/>
          </a:solidFill>
        </a:fill>
      </a:tcStyle>
    </a:firstCol>
    <a:la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8DB3E2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rgbClr val="8DB3E2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  <a:tblStyle styleId="{1D1A2B45-59E8-B069-CC10-F79FBE182E20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>
              <a:solidFill>
                <a:schemeClr val="lt1"/>
              </a:solidFill>
            </a:ln>
          </a:left>
          <a:right>
            <a:ln w="12700">
              <a:solidFill>
                <a:schemeClr val="lt1"/>
              </a:solidFill>
            </a:ln>
          </a:right>
          <a:top>
            <a:ln w="12700">
              <a:solidFill>
                <a:schemeClr val="lt1"/>
              </a:solidFill>
            </a:ln>
          </a:top>
          <a:bottom>
            <a:ln w="12700">
              <a:solidFill>
                <a:schemeClr val="lt1"/>
              </a:solidFill>
            </a:ln>
          </a:bottom>
          <a:insideH>
            <a:ln w="12700">
              <a:solidFill>
                <a:schemeClr val="lt1"/>
              </a:solidFill>
            </a:ln>
          </a:insideH>
          <a:insideV>
            <a:ln w="12700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40000"/>
            </a:schemeClr>
          </a:solidFill>
        </a:fill>
      </a:tcStyle>
    </a:band1H>
    <a:band2H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band2H>
    <a:band1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40000"/>
            </a:schemeClr>
          </a:solidFill>
        </a:fill>
      </a:tcStyle>
    </a:band1V>
    <a:band2V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40000"/>
            </a:schemeClr>
          </a:solidFill>
        </a:fill>
      </a:tcStyle>
    </a:band2V>
    <a:lastCol>
      <a:tcTxStyle>
        <a:fontRef idx="minor">
          <a:prstClr val="black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lastCol>
    <a:firstCol>
      <a:tcTxStyle>
        <a:fontRef idx="minor">
          <a:prstClr val="black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Col>
    <a:lastRow>
      <a:tcTxStyle>
        <a:fontRef idx="minor">
          <a:prstClr val="black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38100">
              <a:solidFill>
                <a:schemeClr val="lt1"/>
              </a:solidFill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lastRow>
    <a:s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eCell>
    <a:s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swCell>
    <a:firstRow>
      <a:tcTxStyle>
        <a:fontRef idx="minor">
          <a:prstClr val="black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 w="38100">
              <a:solidFill>
                <a:schemeClr val="l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  <a:ne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eCell>
    <a:nwCell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236" y="-90"/>
      </p:cViewPr>
      <p:guideLst>
        <p:guide pos="2160" orient="horz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 /><Relationship Id="rId2" Type="http://schemas.openxmlformats.org/officeDocument/2006/relationships/theme" Target="theme/theme1.xml" /><Relationship Id="rId3" Type="http://schemas.openxmlformats.org/officeDocument/2006/relationships/slide" Target="slides/slide1.xml" /><Relationship Id="rId4" Type="http://schemas.openxmlformats.org/officeDocument/2006/relationships/slide" Target="slides/slide2.xml" /><Relationship Id="rId5" Type="http://schemas.openxmlformats.org/officeDocument/2006/relationships/slide" Target="slides/slide3.xml" /><Relationship Id="rId6" Type="http://schemas.openxmlformats.org/officeDocument/2006/relationships/slide" Target="slides/slide4.xml" /><Relationship Id="rId7" Type="http://schemas.openxmlformats.org/officeDocument/2006/relationships/slide" Target="slides/slide5.xml" /><Relationship Id="rId8" Type="http://schemas.openxmlformats.org/officeDocument/2006/relationships/slide" Target="slides/slide6.xml" /><Relationship Id="rId9" Type="http://schemas.openxmlformats.org/officeDocument/2006/relationships/slide" Target="slides/slide7.xml" /><Relationship Id="rId10" Type="http://schemas.openxmlformats.org/officeDocument/2006/relationships/slide" Target="slides/slide8.xml" /><Relationship Id="rId11" Type="http://schemas.openxmlformats.org/officeDocument/2006/relationships/notesMaster" Target="notesMasters/notesMaster1.xml"/><Relationship Id="rId12" Type="http://schemas.openxmlformats.org/officeDocument/2006/relationships/presProps" Target="presProps.xml" /><Relationship Id="rId13" Type="http://schemas.openxmlformats.org/officeDocument/2006/relationships/tableStyles" Target="tableStyles.xml" /><Relationship Id="rId14" Type="http://schemas.openxmlformats.org/officeDocument/2006/relationships/viewProps" Target="viewProps.xml" /></Relationships>
</file>

<file path=ppt/media/image0.jp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7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extLst/>
        </p:spPr>
        <p:txBody>
          <a:bodyPr/>
          <a:lstStyle>
            <a:lvl1pPr algn="l">
              <a:defRPr sz="1200">
                <a:latin typeface="Arial" charset="0"/>
              </a:defRPr>
            </a:lvl1pPr>
          </a:lstStyle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 ?>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 ?>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 ?>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 ?>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 ?>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 ?>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 ?>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 ?>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000" name=""/>
          <p:cNvSpPr>
            <a:spLocks noChangeArrowheads="1" noGrp="1"/>
          </p:cNvSpPr>
          <p:nvPr>
            <p:ph type="body" idx="1"/>
          </p:nvPr>
        </p:nvSpPr>
        <p:spPr/>
        <p:txBody>
          <a:bodyPr/>
          <a:p>
            <a:r>
              <a:rPr smtClean="0"/>
              <a:t/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000" name=""/>
          <p:cNvSpPr>
            <a:spLocks noChangeArrowheads="1" noGrp="1"/>
          </p:cNvSpPr>
          <p:nvPr>
            <p:ph type="body" idx="1"/>
          </p:nvPr>
        </p:nvSpPr>
        <p:spPr/>
        <p:txBody>
          <a:bodyPr/>
          <a:p>
            <a:r>
              <a:rPr smtClean="0"/>
              <a:t/>
            </a: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000" name=""/>
          <p:cNvSpPr>
            <a:spLocks noChangeArrowheads="1" noGrp="1"/>
          </p:cNvSpPr>
          <p:nvPr>
            <p:ph type="body" idx="1"/>
          </p:nvPr>
        </p:nvSpPr>
        <p:spPr/>
        <p:txBody>
          <a:bodyPr/>
          <a:p>
            <a:r>
              <a:rPr smtClean="0"/>
              <a:t/>
            </a: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000" name=""/>
          <p:cNvSpPr>
            <a:spLocks noChangeArrowheads="1" noGrp="1"/>
          </p:cNvSpPr>
          <p:nvPr>
            <p:ph type="body" idx="1"/>
          </p:nvPr>
        </p:nvSpPr>
        <p:spPr/>
        <p:txBody>
          <a:bodyPr/>
          <a:p>
            <a:r>
              <a:rPr smtClean="0"/>
              <a:t/>
            </a: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000" name=""/>
          <p:cNvSpPr>
            <a:spLocks noChangeArrowheads="1" noGrp="1"/>
          </p:cNvSpPr>
          <p:nvPr>
            <p:ph type="body" idx="1"/>
          </p:nvPr>
        </p:nvSpPr>
        <p:spPr/>
        <p:txBody>
          <a:bodyPr/>
          <a:p>
            <a:r>
              <a:rPr smtClean="0"/>
              <a:t/>
            </a: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000" name=""/>
          <p:cNvSpPr>
            <a:spLocks noChangeArrowheads="1" noGrp="1"/>
          </p:cNvSpPr>
          <p:nvPr>
            <p:ph type="body" idx="1"/>
          </p:nvPr>
        </p:nvSpPr>
        <p:spPr/>
        <p:txBody>
          <a:bodyPr/>
          <a:p>
            <a:r>
              <a:rPr smtClean="0"/>
              <a:t/>
            </a: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000" name=""/>
          <p:cNvSpPr>
            <a:spLocks noChangeArrowheads="1" noGrp="1"/>
          </p:cNvSpPr>
          <p:nvPr>
            <p:ph type="body" idx="1"/>
          </p:nvPr>
        </p:nvSpPr>
        <p:spPr/>
        <p:txBody>
          <a:bodyPr/>
          <a:p>
            <a:r>
              <a:rPr smtClean="0"/>
              <a:t/>
            </a: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000" name=""/>
          <p:cNvSpPr>
            <a:spLocks noChangeArrowheads="1" noGrp="1"/>
          </p:cNvSpPr>
          <p:nvPr>
            <p:ph type="body" idx="1"/>
          </p:nvPr>
        </p:nvSpPr>
        <p:spPr/>
        <p:txBody>
          <a:bodyPr/>
          <a:p>
            <a:r>
              <a:rPr smtClean="0"/>
              <a:t/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Title Slide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ctrTitle" hasCustomPrompt="0"/>
          </p:nvPr>
        </p:nvSpPr>
        <p:spPr bwMode="auto">
          <a:xfrm>
            <a:off x="685800" y="2130425"/>
            <a:ext cx="7772400" cy="1470025"/>
          </a:xfrm>
        </p:spPr>
        <p:txBody>
          <a:bodyPr/>
          <a:lstStyle/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Subtitle 2"/>
          <p:cNvSpPr/>
          <p:nvPr isPhoto="0" userDrawn="0">
            <p:ph type="subTitle" idx="1" hasCustomPrompt="0"/>
          </p:nvPr>
        </p:nvSpPr>
        <p:spPr bwMode="auto">
          <a:xfrm>
            <a:off x="1371600" y="3886200"/>
            <a:ext cx="6400800" cy="1752599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/>
              <a:t>Click to edit Master subtitle style</a:t>
            </a:r>
            <a:endParaRPr/>
          </a:p>
        </p:txBody>
      </p:sp>
      <p:sp>
        <p:nvSpPr>
          <p:cNvPr id="4" name="Date Placeholder 3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5" name="Footer Placeholder 4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6" name="Slide Number Placeholder 5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Title and Vertical Text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Vertical Text Placeholder 2"/>
          <p:cNvSpPr/>
          <p:nvPr isPhoto="0" userDrawn="0">
            <p:ph type="body" orient="vert" idx="1" hasCustomPrompt="0"/>
          </p:nvPr>
        </p:nvSpPr>
        <p:spPr bwMode="auto"/>
        <p:txBody>
          <a:bodyPr vert="eaVert"/>
          <a:lstStyle/>
          <a:p>
            <a:pPr lvl="0"/>
            <a:r>
              <a:rPr/>
              <a:t>Click to edit Master text styles</a:t>
            </a:r>
            <a:endParaRPr/>
          </a:p>
          <a:p>
            <a:pPr lvl="1"/>
            <a:r>
              <a:rPr/>
              <a:t>Second level</a:t>
            </a:r>
            <a:endParaRPr/>
          </a:p>
          <a:p>
            <a:pPr lvl="2"/>
            <a:r>
              <a:rPr/>
              <a:t>Third level</a:t>
            </a:r>
            <a:endParaRPr/>
          </a:p>
          <a:p>
            <a:pPr lvl="3"/>
            <a:r>
              <a:rPr/>
              <a:t>Fourth level</a:t>
            </a:r>
            <a:endParaRPr/>
          </a:p>
          <a:p>
            <a:pPr lvl="4"/>
            <a:r>
              <a:rPr/>
              <a:t>Fifth level</a:t>
            </a:r>
            <a:endParaRPr/>
          </a:p>
        </p:txBody>
      </p:sp>
      <p:sp>
        <p:nvSpPr>
          <p:cNvPr id="4" name="Date Placeholder 3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5" name="Footer Placeholder 4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6" name="Slide Number Placeholder 5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Vertical Title and Text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/>
          <p:nvPr isPhoto="0" userDrawn="0">
            <p:ph type="title" orient="vert" hasCustomPrompt="0"/>
          </p:nvPr>
        </p:nvSpPr>
        <p:spPr bwMode="auto">
          <a:xfrm>
            <a:off x="6629400" y="274638"/>
            <a:ext cx="2057400" cy="5851525"/>
          </a:xfrm>
        </p:spPr>
        <p:txBody>
          <a:bodyPr vert="eaVert"/>
          <a:lstStyle/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Vertical Text Placeholder 2"/>
          <p:cNvSpPr/>
          <p:nvPr isPhoto="0" userDrawn="0">
            <p:ph type="body" orient="vert" idx="1" hasCustomPrompt="0"/>
          </p:nvPr>
        </p:nvSpPr>
        <p:spPr bwMode="auto"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/>
              <a:t>Click to edit Master text styles</a:t>
            </a:r>
            <a:endParaRPr/>
          </a:p>
          <a:p>
            <a:pPr lvl="1"/>
            <a:r>
              <a:rPr/>
              <a:t>Second level</a:t>
            </a:r>
            <a:endParaRPr/>
          </a:p>
          <a:p>
            <a:pPr lvl="2"/>
            <a:r>
              <a:rPr/>
              <a:t>Third level</a:t>
            </a:r>
            <a:endParaRPr/>
          </a:p>
          <a:p>
            <a:pPr lvl="3"/>
            <a:r>
              <a:rPr/>
              <a:t>Fourth level</a:t>
            </a:r>
            <a:endParaRPr/>
          </a:p>
          <a:p>
            <a:pPr lvl="4"/>
            <a:r>
              <a:rPr/>
              <a:t>Fifth level</a:t>
            </a:r>
            <a:endParaRPr/>
          </a:p>
        </p:txBody>
      </p:sp>
      <p:sp>
        <p:nvSpPr>
          <p:cNvPr id="4" name="Date Placeholder 3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5" name="Footer Placeholder 4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6" name="Slide Number Placeholder 5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Title and Content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Content Placeholder 2"/>
          <p:cNvSpPr/>
          <p:nvPr isPhoto="0" userDrawn="0">
            <p:ph idx="1" hasCustomPrompt="0"/>
          </p:nvPr>
        </p:nvSpPr>
        <p:spPr bwMode="auto"/>
        <p:txBody>
          <a:bodyPr/>
          <a:lstStyle/>
          <a:p>
            <a:pPr lvl="0"/>
            <a:r>
              <a:rPr/>
              <a:t>Click to edit Master text styles</a:t>
            </a:r>
            <a:endParaRPr/>
          </a:p>
          <a:p>
            <a:pPr lvl="1"/>
            <a:r>
              <a:rPr/>
              <a:t>Second level</a:t>
            </a:r>
            <a:endParaRPr/>
          </a:p>
          <a:p>
            <a:pPr lvl="2"/>
            <a:r>
              <a:rPr/>
              <a:t>Third level</a:t>
            </a:r>
            <a:endParaRPr/>
          </a:p>
          <a:p>
            <a:pPr lvl="3"/>
            <a:r>
              <a:rPr/>
              <a:t>Fourth level</a:t>
            </a:r>
            <a:endParaRPr/>
          </a:p>
          <a:p>
            <a:pPr lvl="4"/>
            <a:r>
              <a:rPr/>
              <a:t>Fifth level</a:t>
            </a:r>
            <a:endParaRPr/>
          </a:p>
        </p:txBody>
      </p:sp>
      <p:sp>
        <p:nvSpPr>
          <p:cNvPr id="4" name="Date Placeholder 3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5" name="Footer Placeholder 4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6" name="Slide Number Placeholder 5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Section Header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Text Placeholder 2"/>
          <p:cNvSpPr/>
          <p:nvPr isPhoto="0" userDrawn="0">
            <p:ph type="body" idx="1" hasCustomPrompt="0"/>
          </p:nvPr>
        </p:nvSpPr>
        <p:spPr bwMode="auto"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/>
              <a:t>Click to edit Master text styles</a:t>
            </a:r>
            <a:endParaRPr/>
          </a:p>
        </p:txBody>
      </p:sp>
      <p:sp>
        <p:nvSpPr>
          <p:cNvPr id="4" name="Date Placeholder 3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5" name="Footer Placeholder 4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6" name="Slide Number Placeholder 5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Two Content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Content Placeholder 2"/>
          <p:cNvSpPr/>
          <p:nvPr isPhoto="0" userDrawn="0">
            <p:ph sz="half" idx="1" hasCustomPrompt="0"/>
          </p:nvPr>
        </p:nvSpPr>
        <p:spPr bwMode="auto"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/>
              <a:t>Click to edit Master text styles</a:t>
            </a:r>
            <a:endParaRPr/>
          </a:p>
          <a:p>
            <a:pPr lvl="1"/>
            <a:r>
              <a:rPr/>
              <a:t>Second level</a:t>
            </a:r>
            <a:endParaRPr/>
          </a:p>
          <a:p>
            <a:pPr lvl="2"/>
            <a:r>
              <a:rPr/>
              <a:t>Third level</a:t>
            </a:r>
            <a:endParaRPr/>
          </a:p>
          <a:p>
            <a:pPr lvl="3"/>
            <a:r>
              <a:rPr/>
              <a:t>Fourth level</a:t>
            </a:r>
            <a:endParaRPr/>
          </a:p>
          <a:p>
            <a:pPr lvl="4"/>
            <a:r>
              <a:rPr/>
              <a:t>Fifth level</a:t>
            </a:r>
            <a:endParaRPr/>
          </a:p>
        </p:txBody>
      </p:sp>
      <p:sp>
        <p:nvSpPr>
          <p:cNvPr id="4" name="Content Placeholder 3"/>
          <p:cNvSpPr/>
          <p:nvPr isPhoto="0" userDrawn="0">
            <p:ph sz="half" idx="2" hasCustomPrompt="0"/>
          </p:nvPr>
        </p:nvSpPr>
        <p:spPr bwMode="auto"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/>
              <a:t>Click to edit Master text styles</a:t>
            </a:r>
            <a:endParaRPr/>
          </a:p>
          <a:p>
            <a:pPr lvl="1"/>
            <a:r>
              <a:rPr/>
              <a:t>Second level</a:t>
            </a:r>
            <a:endParaRPr/>
          </a:p>
          <a:p>
            <a:pPr lvl="2"/>
            <a:r>
              <a:rPr/>
              <a:t>Third level</a:t>
            </a:r>
            <a:endParaRPr/>
          </a:p>
          <a:p>
            <a:pPr lvl="3"/>
            <a:r>
              <a:rPr/>
              <a:t>Fourth level</a:t>
            </a:r>
            <a:endParaRPr/>
          </a:p>
          <a:p>
            <a:pPr lvl="4"/>
            <a:r>
              <a:rPr/>
              <a:t>Fifth level</a:t>
            </a:r>
            <a:endParaRPr/>
          </a:p>
        </p:txBody>
      </p:sp>
      <p:sp>
        <p:nvSpPr>
          <p:cNvPr id="5" name="Date Placeholder 4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6" name="Footer Placeholder 5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7" name="Slide Number Placeholder 6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Comparison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>
            <a:lvl1pPr>
              <a:defRPr/>
            </a:lvl1pPr>
          </a:lstStyle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Text Placeholder 2"/>
          <p:cNvSpPr/>
          <p:nvPr isPhoto="0" userDrawn="0">
            <p:ph type="body" idx="1" hasCustomPrompt="0"/>
          </p:nvPr>
        </p:nvSpPr>
        <p:spPr bwMode="auto"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/>
              <a:t>Click to edit Master text styles</a:t>
            </a:r>
            <a:endParaRPr/>
          </a:p>
        </p:txBody>
      </p:sp>
      <p:sp>
        <p:nvSpPr>
          <p:cNvPr id="4" name="Content Placeholder 3"/>
          <p:cNvSpPr/>
          <p:nvPr isPhoto="0" userDrawn="0">
            <p:ph sz="half" idx="2" hasCustomPrompt="0"/>
          </p:nvPr>
        </p:nvSpPr>
        <p:spPr bwMode="auto"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/>
              <a:t>Click to edit Master text styles</a:t>
            </a:r>
            <a:endParaRPr/>
          </a:p>
          <a:p>
            <a:pPr lvl="1"/>
            <a:r>
              <a:rPr/>
              <a:t>Second level</a:t>
            </a:r>
            <a:endParaRPr/>
          </a:p>
          <a:p>
            <a:pPr lvl="2"/>
            <a:r>
              <a:rPr/>
              <a:t>Third level</a:t>
            </a:r>
            <a:endParaRPr/>
          </a:p>
          <a:p>
            <a:pPr lvl="3"/>
            <a:r>
              <a:rPr/>
              <a:t>Fourth level</a:t>
            </a:r>
            <a:endParaRPr/>
          </a:p>
          <a:p>
            <a:pPr lvl="4"/>
            <a:r>
              <a:rPr/>
              <a:t>Fifth level</a:t>
            </a:r>
            <a:endParaRPr/>
          </a:p>
        </p:txBody>
      </p:sp>
      <p:sp>
        <p:nvSpPr>
          <p:cNvPr id="5" name="Text Placeholder 4"/>
          <p:cNvSpPr/>
          <p:nvPr isPhoto="0" userDrawn="0">
            <p:ph type="body" sz="quarter" idx="3" hasCustomPrompt="0"/>
          </p:nvPr>
        </p:nvSpPr>
        <p:spPr bwMode="auto"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/>
              <a:t>Click to edit Master text styles</a:t>
            </a:r>
            <a:endParaRPr/>
          </a:p>
        </p:txBody>
      </p:sp>
      <p:sp>
        <p:nvSpPr>
          <p:cNvPr id="6" name="Content Placeholder 5"/>
          <p:cNvSpPr/>
          <p:nvPr isPhoto="0" userDrawn="0">
            <p:ph sz="quarter" idx="4" hasCustomPrompt="0"/>
          </p:nvPr>
        </p:nvSpPr>
        <p:spPr bwMode="auto"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/>
              <a:t>Click to edit Master text styles</a:t>
            </a:r>
            <a:endParaRPr/>
          </a:p>
          <a:p>
            <a:pPr lvl="1"/>
            <a:r>
              <a:rPr/>
              <a:t>Second level</a:t>
            </a:r>
            <a:endParaRPr/>
          </a:p>
          <a:p>
            <a:pPr lvl="2"/>
            <a:r>
              <a:rPr/>
              <a:t>Third level</a:t>
            </a:r>
            <a:endParaRPr/>
          </a:p>
          <a:p>
            <a:pPr lvl="3"/>
            <a:r>
              <a:rPr/>
              <a:t>Fourth level</a:t>
            </a:r>
            <a:endParaRPr/>
          </a:p>
          <a:p>
            <a:pPr lvl="4"/>
            <a:r>
              <a:rPr/>
              <a:t>Fifth level</a:t>
            </a:r>
            <a:endParaRPr/>
          </a:p>
        </p:txBody>
      </p:sp>
      <p:sp>
        <p:nvSpPr>
          <p:cNvPr id="7" name="Date Placeholder 6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8" name="Footer Placeholder 7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9" name="Slide Number Placeholder 8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Title Only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Date Placeholder 2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4" name="Footer Placeholder 3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5" name="Slide Number Placeholder 4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Blank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3" name="Footer Placeholder 2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4" name="Slide Number Placeholder 3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Content with Caption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Content Placeholder 2"/>
          <p:cNvSpPr/>
          <p:nvPr isPhoto="0" userDrawn="0">
            <p:ph idx="1" hasCustomPrompt="0"/>
          </p:nvPr>
        </p:nvSpPr>
        <p:spPr bwMode="auto"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/>
              <a:t>Click to edit Master text styles</a:t>
            </a:r>
            <a:endParaRPr/>
          </a:p>
          <a:p>
            <a:pPr lvl="1"/>
            <a:r>
              <a:rPr/>
              <a:t>Second level</a:t>
            </a:r>
            <a:endParaRPr/>
          </a:p>
          <a:p>
            <a:pPr lvl="2"/>
            <a:r>
              <a:rPr/>
              <a:t>Third level</a:t>
            </a:r>
            <a:endParaRPr/>
          </a:p>
          <a:p>
            <a:pPr lvl="3"/>
            <a:r>
              <a:rPr/>
              <a:t>Fourth level</a:t>
            </a:r>
            <a:endParaRPr/>
          </a:p>
          <a:p>
            <a:pPr lvl="4"/>
            <a:r>
              <a:rPr/>
              <a:t>Fifth level</a:t>
            </a:r>
            <a:endParaRPr/>
          </a:p>
        </p:txBody>
      </p:sp>
      <p:sp>
        <p:nvSpPr>
          <p:cNvPr id="4" name="Text Placeholder 3"/>
          <p:cNvSpPr/>
          <p:nvPr isPhoto="0" userDrawn="0">
            <p:ph type="body" sz="half" idx="2" hasCustomPrompt="0"/>
          </p:nvPr>
        </p:nvSpPr>
        <p:spPr bwMode="auto"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/>
              <a:t>Click to edit Master text styles</a:t>
            </a:r>
            <a:endParaRPr/>
          </a:p>
        </p:txBody>
      </p:sp>
      <p:sp>
        <p:nvSpPr>
          <p:cNvPr id="5" name="Date Placeholder 4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6" name="Footer Placeholder 5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7" name="Slide Number Placeholder 6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" preserve="1" showMasterPhAnim="0" type="blank" userDrawn="1">
  <p:cSld name="Picture with Caption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Picture Placeholder 2"/>
          <p:cNvSpPr/>
          <p:nvPr isPhoto="0" userDrawn="0">
            <p:ph type="pic" idx="1" hasCustomPrompt="0"/>
          </p:nvPr>
        </p:nvSpPr>
        <p:spPr bwMode="auto"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/>
          </a:p>
        </p:txBody>
      </p:sp>
      <p:sp>
        <p:nvSpPr>
          <p:cNvPr id="4" name="Text Placeholder 3"/>
          <p:cNvSpPr/>
          <p:nvPr isPhoto="0" userDrawn="0">
            <p:ph type="body" sz="half" idx="2" hasCustomPrompt="0"/>
          </p:nvPr>
        </p:nvSpPr>
        <p:spPr bwMode="auto"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/>
              <a:t>Click to edit Master text styles</a:t>
            </a:r>
            <a:endParaRPr/>
          </a:p>
        </p:txBody>
      </p:sp>
      <p:sp>
        <p:nvSpPr>
          <p:cNvPr id="5" name="Date Placeholder 4"/>
          <p:cNvSpPr/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6" name="Footer Placeholder 5"/>
          <p:cNvSpPr/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7" name="Slide Number Placeholder 6"/>
          <p:cNvSpPr/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hf dt="1" ftr="1" hdr="1" sldNum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0">
  <p:cSld name="">
    <p:bg>
      <p:bgRef idx="1001">
        <a:schemeClr val="bg1"/>
      </p:bgRef>
    </p:bg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/>
          <p:nvPr isPhoto="0" userDrawn="0">
            <p:ph type="title" hasCustomPrompt="0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/>
          <a:lstStyle/>
          <a:p>
            <a:pPr lvl="0"/>
            <a:r>
              <a:rPr/>
              <a:t>Click to edit Master title style</a:t>
            </a:r>
            <a:endParaRPr/>
          </a:p>
        </p:txBody>
      </p:sp>
      <p:sp>
        <p:nvSpPr>
          <p:cNvPr id="3" name="Text Placeholder 2"/>
          <p:cNvSpPr/>
          <p:nvPr isPhoto="0" userDrawn="0">
            <p:ph type="body" idx="1" hasCustomPrompt="0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/>
              <a:t>Click to edit Master text styles</a:t>
            </a:r>
            <a:endParaRPr/>
          </a:p>
          <a:p>
            <a:pPr lvl="1"/>
            <a:r>
              <a:rPr/>
              <a:t>Second level</a:t>
            </a:r>
            <a:endParaRPr/>
          </a:p>
          <a:p>
            <a:pPr lvl="2"/>
            <a:r>
              <a:rPr/>
              <a:t>Third level</a:t>
            </a:r>
            <a:endParaRPr/>
          </a:p>
          <a:p>
            <a:pPr lvl="3"/>
            <a:r>
              <a:rPr/>
              <a:t>Fourth level</a:t>
            </a:r>
            <a:endParaRPr/>
          </a:p>
          <a:p>
            <a:pPr lvl="4"/>
            <a:r>
              <a:rPr/>
              <a:t>Fifth level</a:t>
            </a:r>
            <a:endParaRPr/>
          </a:p>
        </p:txBody>
      </p:sp>
      <p:sp>
        <p:nvSpPr>
          <p:cNvPr id="4" name="Date Placeholder 3"/>
          <p:cNvSpPr/>
          <p:nvPr isPhoto="0" userDrawn="0">
            <p:ph type="dt" sz="half" idx="2" hasCustomPrompt="0"/>
          </p:nvPr>
        </p:nvSpPr>
        <p:spPr bwMode="auto"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lvl="0"/>
            <a:fld id="{ED96BB04-12B2-4A88-A07A-0321E021E7E4}" type="datetimeFigureOut">
              <a:t>11/25/13</a:t>
            </a:fld>
            <a:endParaRPr/>
          </a:p>
        </p:txBody>
      </p:sp>
      <p:sp>
        <p:nvSpPr>
          <p:cNvPr id="5" name="Footer Placeholder 4"/>
          <p:cNvSpPr/>
          <p:nvPr isPhoto="0" userDrawn="0">
            <p:ph type="ftr" sz="quarter" idx="3" hasCustomPrompt="0"/>
          </p:nvPr>
        </p:nvSpPr>
        <p:spPr bwMode="auto"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lvl="0"/>
            <a:endParaRPr/>
          </a:p>
        </p:txBody>
      </p:sp>
      <p:sp>
        <p:nvSpPr>
          <p:cNvPr id="6" name="Slide Number Placeholder 5"/>
          <p:cNvSpPr/>
          <p:nvPr isPhoto="0" userDrawn="0">
            <p:ph type="sldNum" sz="quarter" idx="4" hasCustomPrompt="0"/>
          </p:nvPr>
        </p:nvSpPr>
        <p:spPr bwMode="auto"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lvl="0"/>
            <a:fld id="{533266FD-671D-49DB-971E-293FC3970C4F}" type="slidenum">
              <a:t>‹#›</a:t>
            </a:fld>
            <a:endParaRPr/>
          </a:p>
        </p:txBody>
      </p:sp>
    </p:spTree>
  </p:cSld>
  <p:clrMap folHlink="folHlink" accent1="accent1" bg1="lt1" accent2="accent2" tx1="dk1" bg2="lt2" accent3="accent3" tx2="dk2" accent4="accent4" hlink="hlink" accent5="accent5" accent6="accent6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1" ftr="1" hdr="1" sldNum="1"/>
  <p:txStyles>
    <p:titleStyle>
      <a:lvl1pPr algn="ctr">
        <a:spcBef>
          <a:spcPts val="0"/>
        </a:spcBef>
        <a:buNone/>
        <a:defRPr sz="4400">
          <a:solidFill>
            <a:schemeClr val="tx1"/>
          </a:solidFill>
          <a:latin typeface="+mj-lt"/>
        </a:defRPr>
      </a:lvl1pPr>
    </p:titleStyle>
    <p:bodyStyle>
      <a:lvl1pPr marL="342900" indent="-342900" algn="l">
        <a:spcBef>
          <a:spcPts val="0"/>
        </a:spcBef>
        <a:buFont typeface="Arial"/>
        <a:buChar char="•"/>
        <a:defRPr sz="3200">
          <a:solidFill>
            <a:schemeClr val="tx1"/>
          </a:solidFill>
          <a:latin typeface="+mn-lt"/>
        </a:defRPr>
      </a:lvl1pPr>
      <a:lvl2pPr marL="742950" indent="-285750" algn="l">
        <a:spcBef>
          <a:spcPts val="0"/>
        </a:spcBef>
        <a:buFont typeface="Arial"/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>
        <a:spcBef>
          <a:spcPts val="0"/>
        </a:spcBef>
        <a:buFont typeface="Arial"/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>
        <a:spcBef>
          <a:spcPts val="0"/>
        </a:spcBef>
        <a:buFont typeface="Arial"/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>
        <a:spcBef>
          <a:spcPts val="0"/>
        </a:spcBef>
        <a:buFont typeface="Arial"/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>
        <a:spcBef>
          <a:spcPts val="0"/>
        </a:spcBef>
        <a:buFont typeface="Arial"/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>
        <a:spcBef>
          <a:spcPts val="0"/>
        </a:spcBef>
        <a:buFont typeface="Arial"/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>
        <a:spcBef>
          <a:spcPts val="0"/>
        </a:spcBef>
        <a:buFont typeface="Arial"/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>
        <a:spcBef>
          <a:spcPts val="0"/>
        </a:spcBef>
        <a:buFont typeface="Arial"/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/>
      </a:defPPr>
      <a:lvl1pPr marL="0" algn="l">
        <a:defRPr sz="1800">
          <a:solidFill>
            <a:schemeClr val="tx1"/>
          </a:solidFill>
          <a:latin typeface="+mn-lt"/>
        </a:defRPr>
      </a:lvl1pPr>
      <a:lvl2pPr marL="457200" algn="l">
        <a:defRPr sz="1800">
          <a:solidFill>
            <a:schemeClr val="tx1"/>
          </a:solidFill>
          <a:latin typeface="+mn-lt"/>
        </a:defRPr>
      </a:lvl2pPr>
      <a:lvl3pPr marL="914400" algn="l">
        <a:defRPr sz="1800">
          <a:solidFill>
            <a:schemeClr val="tx1"/>
          </a:solidFill>
          <a:latin typeface="+mn-lt"/>
        </a:defRPr>
      </a:lvl3pPr>
      <a:lvl4pPr marL="1371600" algn="l">
        <a:defRPr sz="1800">
          <a:solidFill>
            <a:schemeClr val="tx1"/>
          </a:solidFill>
          <a:latin typeface="+mn-lt"/>
        </a:defRPr>
      </a:lvl4pPr>
      <a:lvl5pPr marL="1828800" algn="l">
        <a:defRPr sz="1800">
          <a:solidFill>
            <a:schemeClr val="tx1"/>
          </a:solidFill>
          <a:latin typeface="+mn-lt"/>
        </a:defRPr>
      </a:lvl5pPr>
      <a:lvl6pPr marL="2286000" algn="l">
        <a:defRPr sz="1800">
          <a:solidFill>
            <a:schemeClr val="tx1"/>
          </a:solidFill>
          <a:latin typeface="+mn-lt"/>
        </a:defRPr>
      </a:lvl6pPr>
      <a:lvl7pPr marL="2743200" algn="l">
        <a:defRPr sz="1800">
          <a:solidFill>
            <a:schemeClr val="tx1"/>
          </a:solidFill>
          <a:latin typeface="+mn-lt"/>
        </a:defRPr>
      </a:lvl7pPr>
      <a:lvl8pPr marL="3200400" algn="l">
        <a:defRPr sz="1800">
          <a:solidFill>
            <a:schemeClr val="tx1"/>
          </a:solidFill>
          <a:latin typeface="+mn-lt"/>
        </a:defRPr>
      </a:lvl8pPr>
      <a:lvl9pPr marL="3657600" algn="l">
        <a:defRPr sz="1800">
          <a:solidFill>
            <a:schemeClr val="tx1"/>
          </a:solidFill>
          <a:latin typeface="+mn-l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Relationship Id="rId3" Type="http://schemas.openxmlformats.org/officeDocument/2006/relationships/image" Target="../media/image0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 show="1">
  <p:cSld name="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/>
              <a:t>Steps of Communication Plan</a:t>
            </a:r>
            <a:endParaRPr/>
          </a:p>
        </p:txBody>
      </p:sp>
      <p:graphicFrame>
        <p:nvGraphicFramePr>
          <p:cNvPr id="4" name="Table 3"/>
          <p:cNvGraphicFramePr>
            <a:graphicFrameLocks/>
          </p:cNvGraphicFramePr>
          <p:nvPr isPhoto="0" userDrawn="0"/>
        </p:nvGraphicFramePr>
        <p:xfrm>
          <a:off x="838200" y="1397000"/>
          <a:ext cx="7175499" cy="4330700"/>
        </p:xfrm>
        <a:graphic>
          <a:graphicData uri="http://schemas.openxmlformats.org/drawingml/2006/table">
            <a:tbl>
              <a:tblPr firstRow="1" firstCol="0" lastRow="0" lastCol="0" bandRow="1" bandCol="0">
                <a:tableStyleId>{1D1A2B45-59E8-B069-CC10-F79FBE182E20}</a:tableStyleId>
              </a:tblPr>
              <a:tblGrid>
                <a:gridCol w="1343025"/>
                <a:gridCol w="5819774"/>
              </a:tblGrid>
              <a:tr h="2403258">
                <a:tc>
                  <a:txBody>
                    <a:bodyPr/>
                    <a:p>
                      <a:pPr lvl="0"/>
                      <a:r>
                        <a:rPr sz="2400" b="0">
                          <a:solidFill>
                            <a:schemeClr val="tx1"/>
                          </a:solidFill>
                        </a:rPr>
                        <a:t>In</a:t>
                      </a:r>
                      <a:r>
                        <a:rPr sz="2400" b="0">
                          <a:solidFill>
                            <a:schemeClr val="tx1"/>
                          </a:solidFill>
                        </a:rPr>
                        <a:t>-Process as of Nov 2013</a:t>
                      </a:r>
                      <a:endParaRPr sz="2400" b="0">
                        <a:solidFill>
                          <a:schemeClr val="tx1"/>
                        </a:solidFill>
                      </a:endParaRPr>
                    </a:p>
                  </a:txBody>
                  <a:tcPr marL="91440" marR="91440" marT="45720" marB="45720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p>
                      <a:pPr marL="342900" lvl="0" indent="-342900">
                        <a:buFont typeface="+mj-lt"/>
                        <a:buAutoNum type="arabicPeriod" startAt="1"/>
                      </a:pPr>
                      <a:r>
                        <a:rPr sz="2400" b="0">
                          <a:solidFill>
                            <a:schemeClr val="tx1"/>
                          </a:solidFill>
                        </a:rPr>
                        <a:t>Establish talking points</a:t>
                      </a:r>
                      <a:endParaRPr/>
                    </a:p>
                    <a:p>
                      <a:pPr marL="342900" lvl="0" indent="-342900">
                        <a:buFont typeface="+mj-lt"/>
                        <a:buAutoNum type="arabicPeriod" startAt="1"/>
                      </a:pPr>
                      <a:r>
                        <a:rPr sz="2400" b="0">
                          <a:solidFill>
                            <a:schemeClr val="tx1"/>
                          </a:solidFill>
                        </a:rPr>
                        <a:t>Get communication ready to receive interested parties</a:t>
                      </a:r>
                      <a:endParaRPr/>
                    </a:p>
                    <a:p>
                      <a:pPr marL="342900" lvl="0" indent="-342900">
                        <a:buFont typeface="+mj-lt"/>
                        <a:buAutoNum type="arabicPeriod" startAt="1"/>
                      </a:pPr>
                      <a:r>
                        <a:rPr sz="2400" b="0">
                          <a:solidFill>
                            <a:schemeClr val="tx1"/>
                          </a:solidFill>
                        </a:rPr>
                        <a:t>Identify channels to get the word out</a:t>
                      </a:r>
                      <a:endParaRPr/>
                    </a:p>
                  </a:txBody>
                  <a:tcPr marL="91440" marR="91440" marT="45720" marB="45720"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14742">
                <a:tc>
                  <a:txBody>
                    <a:bodyPr/>
                    <a:p>
                      <a:pPr lvl="0"/>
                      <a:r>
                        <a:rPr sz="2400"/>
                        <a:t>Future</a:t>
                      </a:r>
                      <a:endParaRPr sz="2400"/>
                    </a:p>
                  </a:txBody>
                  <a:tcPr marL="91440" marR="91440" marT="45720" marB="45720"/>
                </a:tc>
                <a:tc>
                  <a:txBody>
                    <a:bodyPr/>
                    <a:p>
                      <a:pPr marL="342900" marR="0" lvl="0" indent="-34290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 startAt="4"/>
                      </a:pPr>
                      <a:r>
                        <a:rPr sz="2400"/>
                        <a:t>Use Multiple Channels to generate “Noise”</a:t>
                      </a:r>
                      <a:endParaRPr/>
                    </a:p>
                    <a:p>
                      <a:pPr marL="342900" marR="0" lvl="0" indent="-34290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 startAt="4"/>
                      </a:pPr>
                      <a:r>
                        <a:rPr sz="2400"/>
                        <a:t>Maximize opportunities and channels to Reinforce Messages</a:t>
                      </a:r>
                      <a:endParaRPr sz="2400"/>
                    </a:p>
                  </a:txBody>
                  <a:tcPr marL="91440" marR="91440" marT="45720" marB="45720"/>
                </a:tc>
              </a:tr>
            </a:tbl>
          </a:graphicData>
        </a:graphic>
      </p:graphicFrame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 show="1">
  <p:cSld name="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/>
              <a:t>Talking Points</a:t>
            </a:r>
            <a:endParaRPr/>
          </a:p>
        </p:txBody>
      </p:sp>
      <p:sp>
        <p:nvSpPr>
          <p:cNvPr id="3" name="Content Placeholder 2"/>
          <p:cNvSpPr/>
          <p:nvPr isPhoto="0" userDrawn="0">
            <p:ph idx="1" hasCustomPrompt="0"/>
          </p:nvPr>
        </p:nvSpPr>
        <p:spPr bwMode="auto"/>
        <p:txBody>
          <a:bodyPr/>
          <a:lstStyle/>
          <a:p>
            <a:pPr marL="514350" lvl="0" indent="-514350">
              <a:buFont typeface="+mj-lt"/>
              <a:buAutoNum type="arabicPeriod" startAt="1"/>
            </a:pPr>
            <a:r>
              <a:rPr sz="2200"/>
              <a:t>Re</a:t>
            </a:r>
            <a:r>
              <a:rPr sz="2200"/>
              <a:t>viewed – Third-Party Independent review to ensure performs as designed/advertised</a:t>
            </a:r>
            <a:endParaRPr sz="2200"/>
          </a:p>
          <a:p>
            <a:pPr marL="514350" lvl="0" indent="-514350">
              <a:buFont typeface="+mj-lt"/>
              <a:buAutoNum type="arabicPeriod" startAt="1"/>
            </a:pPr>
            <a:r>
              <a:rPr sz="2200"/>
              <a:t/>
            </a:r>
            <a:r>
              <a:rPr sz="2200"/>
              <a:t>Repeatable, comparable, and reproducible testing results</a:t>
            </a:r>
            <a:endParaRPr sz="2200"/>
          </a:p>
          <a:p>
            <a:pPr marL="514350" lvl="0" indent="-514350">
              <a:buFont typeface="+mj-lt"/>
              <a:buAutoNum type="arabicPeriod" startAt="1"/>
            </a:pPr>
            <a:r>
              <a:rPr sz="2200"/>
              <a:t/>
            </a:r>
            <a:r>
              <a:rPr sz="2200"/>
              <a:t>Relevant – </a:t>
            </a:r>
            <a:r>
              <a:rPr sz="2200"/>
              <a:t>iTC</a:t>
            </a:r>
            <a:r>
              <a:rPr sz="2200"/>
              <a:t> to develop, maintain and update protection profiles that meet the security concerns of our consumers</a:t>
            </a:r>
            <a:endParaRPr sz="2200"/>
          </a:p>
          <a:p>
            <a:pPr marL="514350" lvl="0" indent="-514350">
              <a:buFont typeface="+mj-lt"/>
              <a:buAutoNum type="arabicPeriod" startAt="1"/>
            </a:pPr>
            <a:r>
              <a:rPr sz="2200"/>
              <a:t/>
            </a:r>
            <a:r>
              <a:rPr sz="2200"/>
              <a:t>Recognized - Security requirements appropriate to consumers needs and differing technologies; recognized across 26 n</a:t>
            </a:r>
            <a:r>
              <a:rPr sz="2200"/>
              <a:t>ations</a:t>
            </a:r>
            <a:endParaRPr/>
          </a:p>
          <a:p>
            <a:pPr marL="514350" lvl="0" indent="-514350">
              <a:buFont typeface="+mj-lt"/>
              <a:buAutoNum type="arabicPeriod" startAt="1"/>
            </a:pPr>
            <a:r>
              <a:rPr sz="2200"/>
              <a:t>Reasonable – Timely evaluations ensure consumers get evaluated products shortly after general release. </a:t>
            </a:r>
            <a:r>
              <a:rPr/>
              <a:t/>
            </a:r>
            <a:r>
              <a:rPr sz="2000"/>
              <a:t>[Comment: </a:t>
            </a:r>
            <a:r>
              <a:rPr sz="2000"/>
              <a:t>can we expand on this wording? Time is the only item reflected… could also speak to price, processes/requirements, PP expectations</a:t>
            </a:r>
            <a:r>
              <a:rPr sz="2000"/>
              <a:t>.]</a:t>
            </a:r>
            <a:endParaRPr/>
          </a:p>
          <a:p>
            <a:pPr marL="514350" lvl="0" indent="-514350">
              <a:buFont typeface="+mj-lt"/>
              <a:buAutoNum type="arabicPeriod" startAt="1"/>
            </a:pPr>
            <a:r>
              <a:rPr sz="2200"/>
              <a:t>Revealing – sharing the non-proprietary testing results; avoids duplication of effort</a:t>
            </a:r>
            <a:endParaRPr/>
          </a:p>
          <a:p>
            <a:pPr marL="0" lvl="0" indent="0">
              <a:buNone/>
            </a:pPr>
            <a:endParaRPr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 show="1">
  <p:cSld name="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marL="514350" lvl="0" indent="-514350"/>
            <a:r>
              <a:rPr/>
              <a:t>Action Items</a:t>
            </a:r>
            <a:endParaRPr/>
          </a:p>
        </p:txBody>
      </p:sp>
      <p:sp>
        <p:nvSpPr>
          <p:cNvPr id="3" name="Content Placeholder 2"/>
          <p:cNvSpPr/>
          <p:nvPr isPhoto="0" userDrawn="0">
            <p:ph idx="1" hasCustomPrompt="0"/>
          </p:nvPr>
        </p:nvSpPr>
        <p:spPr bwMode="auto"/>
        <p:txBody>
          <a:bodyPr/>
          <a:lstStyle/>
          <a:p>
            <a:pPr marL="514350" lvl="1" indent="-514350">
              <a:buFont typeface="+mj-lt"/>
              <a:buAutoNum type="arabicPeriod" startAt="1"/>
            </a:pPr>
            <a:r>
              <a:rPr/>
              <a:t>Get communication ready to receive interested parties</a:t>
            </a:r>
            <a:endParaRPr/>
          </a:p>
          <a:p>
            <a:pPr marL="914400" lvl="2" indent="-514350"/>
            <a:r>
              <a:rPr/>
              <a:t>Prepare landing page (i.e., New </a:t>
            </a:r>
            <a:r>
              <a:rPr/>
              <a:t>to CC page on CC </a:t>
            </a:r>
            <a:r>
              <a:rPr/>
              <a:t>portal)</a:t>
            </a:r>
            <a:endParaRPr/>
          </a:p>
          <a:p>
            <a:pPr marL="914400" lvl="2" indent="-514350"/>
            <a:r>
              <a:rPr/>
              <a:t>New </a:t>
            </a:r>
            <a:r>
              <a:rPr/>
              <a:t>Member </a:t>
            </a:r>
            <a:r>
              <a:rPr/>
              <a:t>Orientation</a:t>
            </a:r>
            <a:endParaRPr/>
          </a:p>
          <a:p>
            <a:pPr marL="1371600" lvl="3" indent="-514350"/>
            <a:r>
              <a:rPr/>
              <a:t>Briefing slides</a:t>
            </a:r>
            <a:endParaRPr/>
          </a:p>
          <a:p>
            <a:pPr marL="1371600" lvl="3" indent="-514350"/>
            <a:r>
              <a:rPr/>
              <a:t>White paper</a:t>
            </a:r>
            <a:endParaRPr/>
          </a:p>
          <a:p>
            <a:pPr marL="1371600" lvl="3" indent="-514350"/>
            <a:r>
              <a:rPr/>
              <a:t>FAQ’s</a:t>
            </a:r>
            <a:endParaRPr/>
          </a:p>
          <a:p>
            <a:pPr marL="914400" lvl="2" indent="-514350"/>
            <a:r>
              <a:rPr/>
              <a:t>CCUF welcome letters</a:t>
            </a:r>
            <a:endParaRPr/>
          </a:p>
          <a:p>
            <a:pPr marL="514350" lvl="1" indent="-514350">
              <a:buFont typeface="+mj-lt"/>
              <a:buAutoNum type="arabicPeriod" startAt="1"/>
            </a:pPr>
            <a:r>
              <a:rPr/>
              <a:t>Create content specific to identified channels (slide 4)</a:t>
            </a:r>
            <a:endParaRPr/>
          </a:p>
          <a:p>
            <a:pPr marL="514350" lvl="1" indent="-514350">
              <a:buFont typeface="+mj-lt"/>
              <a:buAutoNum type="arabicPeriod" startAt="1"/>
            </a:pPr>
            <a:endParaRPr/>
          </a:p>
          <a:p>
            <a:pPr marL="514350" lvl="1" indent="-514350">
              <a:buFont typeface="+mj-lt"/>
              <a:buAutoNum type="arabicPeriod" startAt="1"/>
            </a:pPr>
            <a:endParaRPr/>
          </a:p>
          <a:p>
            <a:pPr marL="514350" lvl="1" indent="-514350">
              <a:buFont typeface="+mj-lt"/>
              <a:buAutoNum type="arabicPeriod" startAt="1"/>
            </a:pPr>
            <a:endParaRPr/>
          </a:p>
          <a:p>
            <a:pPr marL="514350" lvl="0" indent="-514350">
              <a:buFont typeface="+mj-lt"/>
              <a:buAutoNum type="arabicPeriod" startAt="1"/>
            </a:pPr>
            <a:endParaRPr/>
          </a:p>
          <a:p>
            <a:pPr lvl="0"/>
            <a:endParaRPr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 show="1">
  <p:cSld name="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 sz="3900"/>
              <a:t>Identify which Channels of Communication we want to use</a:t>
            </a:r>
            <a:endParaRPr/>
          </a:p>
        </p:txBody>
      </p:sp>
      <p:sp>
        <p:nvSpPr>
          <p:cNvPr id="7" name="Content Placeholder 6"/>
          <p:cNvSpPr/>
          <p:nvPr isPhoto="0" userDrawn="0">
            <p:ph sz="half" idx="2" hasCustomPrompt="0"/>
          </p:nvPr>
        </p:nvSpPr>
        <p:spPr bwMode="auto">
          <a:xfrm>
            <a:off x="762000" y="1600200"/>
            <a:ext cx="7924800" cy="5105400"/>
          </a:xfrm>
        </p:spPr>
        <p:txBody>
          <a:bodyPr/>
          <a:lstStyle/>
          <a:p>
            <a:pPr lvl="1"/>
            <a:r>
              <a:rPr sz="2200"/>
              <a:t>Consumer specific website (e.g., New to CC page on CC portal)</a:t>
            </a:r>
            <a:endParaRPr/>
          </a:p>
          <a:p>
            <a:pPr lvl="1"/>
            <a:r>
              <a:rPr sz="2200"/>
              <a:t>Roadshow and Speaking Opportunities</a:t>
            </a:r>
            <a:endParaRPr/>
          </a:p>
          <a:p>
            <a:pPr lvl="1"/>
            <a:r>
              <a:rPr sz="2200"/>
              <a:t>Advertising</a:t>
            </a:r>
            <a:endParaRPr/>
          </a:p>
          <a:p>
            <a:pPr lvl="1"/>
            <a:r>
              <a:rPr sz="2200"/>
              <a:t>Tradeshows</a:t>
            </a:r>
            <a:endParaRPr/>
          </a:p>
          <a:p>
            <a:pPr lvl="1"/>
            <a:r>
              <a:rPr sz="2200"/>
              <a:t>Industry Events/Conferences</a:t>
            </a:r>
            <a:endParaRPr/>
          </a:p>
          <a:p>
            <a:pPr lvl="1"/>
            <a:r>
              <a:rPr sz="2200"/>
              <a:t>Industry Outreach</a:t>
            </a:r>
            <a:endParaRPr/>
          </a:p>
          <a:p>
            <a:pPr lvl="1"/>
            <a:r>
              <a:rPr sz="2200"/>
              <a:t>White Papers</a:t>
            </a:r>
            <a:endParaRPr/>
          </a:p>
          <a:p>
            <a:pPr lvl="1"/>
            <a:r>
              <a:rPr sz="2200"/>
              <a:t>Magazine and News Articles</a:t>
            </a:r>
            <a:endParaRPr/>
          </a:p>
          <a:p>
            <a:pPr lvl="1"/>
            <a:r>
              <a:rPr sz="2200"/>
              <a:t>Testimonials</a:t>
            </a:r>
            <a:endParaRPr/>
          </a:p>
          <a:p>
            <a:pPr lvl="1"/>
            <a:r>
              <a:rPr sz="2200"/>
              <a:t>Social Media </a:t>
            </a:r>
            <a:endParaRPr/>
          </a:p>
          <a:p>
            <a:pPr lvl="2"/>
            <a:r>
              <a:rPr sz="1800"/>
              <a:t>Twitter</a:t>
            </a:r>
            <a:endParaRPr/>
          </a:p>
          <a:p>
            <a:pPr lvl="2"/>
            <a:r>
              <a:rPr sz="1800"/>
              <a:t>Blogs</a:t>
            </a:r>
            <a:endParaRPr/>
          </a:p>
          <a:p>
            <a:pPr lvl="2"/>
            <a:r>
              <a:rPr sz="1800"/>
              <a:t>Etc.</a:t>
            </a:r>
            <a:endParaRPr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 show="1">
  <p:cSld name="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 sz="3900"/>
              <a:t>Backup Slides</a:t>
            </a:r>
            <a:r>
              <a:rPr/>
              <a:t/>
            </a:r>
            <a:br/>
            <a:endParaRPr/>
          </a:p>
        </p:txBody>
      </p:sp>
      <p:sp>
        <p:nvSpPr>
          <p:cNvPr id="3" name="Content Placeholder 2"/>
          <p:cNvSpPr/>
          <p:nvPr isPhoto="0" userDrawn="0">
            <p:ph sz="half" idx="1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  <p:sp>
        <p:nvSpPr>
          <p:cNvPr id="4" name="Content Placeholder 3"/>
          <p:cNvSpPr/>
          <p:nvPr isPhoto="0" userDrawn="0">
            <p:ph sz="half" idx="2" hasCustomPrompt="0"/>
          </p:nvPr>
        </p:nvSpPr>
        <p:spPr bwMode="auto"/>
        <p:txBody>
          <a:bodyPr/>
          <a:lstStyle/>
          <a:p>
            <a:pPr lvl="0"/>
            <a:endParaRPr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 show="1">
  <p:cSld name="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/>
              <a:t>What is a Communication Plan?</a:t>
            </a:r>
            <a:endParaRPr/>
          </a:p>
        </p:txBody>
      </p:sp>
      <p:sp>
        <p:nvSpPr>
          <p:cNvPr id="3" name="Content Placeholder 2"/>
          <p:cNvSpPr/>
          <p:nvPr isPhoto="0" userDrawn="0">
            <p:ph idx="1" hasCustomPrompt="0"/>
          </p:nvPr>
        </p:nvSpPr>
        <p:spPr bwMode="auto"/>
        <p:txBody>
          <a:bodyPr/>
          <a:lstStyle/>
          <a:p>
            <a:pPr lvl="0"/>
            <a:r>
              <a:rPr sz="2800"/>
              <a:t>Roadmap </a:t>
            </a:r>
            <a:endParaRPr/>
          </a:p>
          <a:p>
            <a:pPr lvl="1"/>
            <a:r>
              <a:rPr sz="2400"/>
              <a:t>to </a:t>
            </a:r>
            <a:r>
              <a:rPr sz="2400"/>
              <a:t>promote </a:t>
            </a:r>
            <a:r>
              <a:rPr sz="2400"/>
              <a:t>CC services into the market</a:t>
            </a:r>
            <a:r>
              <a:rPr sz="2400"/>
              <a:t>, the industry, clients and prospects in an assortment of ways and initiatives</a:t>
            </a:r>
            <a:r>
              <a:rPr sz="2400"/>
              <a:t>.</a:t>
            </a:r>
            <a:endParaRPr/>
          </a:p>
          <a:p>
            <a:pPr lvl="1"/>
            <a:r>
              <a:rPr sz="2400"/>
              <a:t>Defines strategies, tasks, and milestones</a:t>
            </a:r>
            <a:endParaRPr/>
          </a:p>
          <a:p>
            <a:pPr lvl="0"/>
            <a:r>
              <a:rPr sz="2800"/>
              <a:t>Key elements of successful plan</a:t>
            </a:r>
            <a:endParaRPr/>
          </a:p>
          <a:p>
            <a:pPr lvl="1"/>
            <a:r>
              <a:rPr sz="2400"/>
              <a:t>Keep it simple – anyone can pick it up and understand</a:t>
            </a:r>
            <a:endParaRPr/>
          </a:p>
          <a:p>
            <a:pPr lvl="1"/>
            <a:r>
              <a:rPr sz="2400"/>
              <a:t>Understand why it’s important</a:t>
            </a:r>
            <a:endParaRPr/>
          </a:p>
          <a:p>
            <a:pPr lvl="1"/>
            <a:r>
              <a:rPr sz="2400"/>
              <a:t>Learn about what we do</a:t>
            </a:r>
            <a:endParaRPr/>
          </a:p>
          <a:p>
            <a:pPr lvl="1"/>
            <a:r>
              <a:rPr sz="2400"/>
              <a:t>It should not be mystery</a:t>
            </a:r>
            <a:endParaRPr/>
          </a:p>
          <a:p>
            <a:pPr lvl="1"/>
            <a:endParaRPr sz="2400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 show="1">
  <p:cSld name="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/>
              <a:t>Objectives</a:t>
            </a:r>
            <a:endParaRPr/>
          </a:p>
        </p:txBody>
      </p:sp>
      <p:sp>
        <p:nvSpPr>
          <p:cNvPr id="3" name="Content Placeholder 2"/>
          <p:cNvSpPr/>
          <p:nvPr isPhoto="0" userDrawn="0">
            <p:ph idx="1" hasCustomPrompt="0"/>
          </p:nvPr>
        </p:nvSpPr>
        <p:spPr bwMode="auto"/>
        <p:txBody>
          <a:bodyPr/>
          <a:lstStyle/>
          <a:p>
            <a:pPr lvl="0"/>
            <a:r>
              <a:rPr/>
              <a:t>Need Executive Level Buy-In </a:t>
            </a:r>
            <a:endParaRPr/>
          </a:p>
          <a:p>
            <a:pPr lvl="0"/>
            <a:r>
              <a:rPr/>
              <a:t>Internally –</a:t>
            </a:r>
            <a:r>
              <a:rPr/>
              <a:t>idefines</a:t>
            </a:r>
            <a:r>
              <a:rPr/>
              <a:t> market proposition and selling </a:t>
            </a:r>
            <a:r>
              <a:rPr/>
              <a:t>idea</a:t>
            </a:r>
            <a:endParaRPr/>
          </a:p>
          <a:p>
            <a:pPr lvl="0"/>
            <a:r>
              <a:rPr/>
              <a:t>Externally –it should strengthen perception with</a:t>
            </a:r>
            <a:endParaRPr/>
          </a:p>
          <a:p>
            <a:pPr lvl="1"/>
            <a:r>
              <a:rPr/>
              <a:t>Customers</a:t>
            </a:r>
            <a:endParaRPr/>
          </a:p>
          <a:p>
            <a:pPr lvl="1"/>
            <a:r>
              <a:rPr/>
              <a:t>Partners, Alliances</a:t>
            </a:r>
            <a:endParaRPr/>
          </a:p>
          <a:p>
            <a:pPr lvl="1"/>
            <a:r>
              <a:rPr/>
              <a:t>Consultants, Analysts &amp; Press</a:t>
            </a:r>
            <a:endParaRPr/>
          </a:p>
          <a:p>
            <a:pPr lvl="1"/>
            <a:r>
              <a:rPr/>
              <a:t>Industry</a:t>
            </a:r>
            <a:endParaRPr/>
          </a:p>
          <a:p>
            <a:pPr lvl="0"/>
            <a:endParaRPr/>
          </a:p>
          <a:p>
            <a:pPr lvl="0"/>
            <a:endParaRPr/>
          </a:p>
        </p:txBody>
      </p:sp>
    </p:spTree>
  </p:cSld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 show="1">
  <p:cSld name="">
    <p:spTree>
      <p:nvGrpSpPr>
        <p:cNvPr id="1" name="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/>
          <p:nvPr isPhoto="0" userDrawn="0">
            <p:ph type="title" hasCustomPrompt="0"/>
          </p:nvPr>
        </p:nvSpPr>
        <p:spPr bwMode="auto"/>
        <p:txBody>
          <a:bodyPr/>
          <a:lstStyle/>
          <a:p>
            <a:pPr lvl="0"/>
            <a:r>
              <a:rPr/>
              <a:t>Communication Stages</a:t>
            </a:r>
            <a:endParaRPr/>
          </a:p>
        </p:txBody>
      </p:sp>
      <p:pic>
        <p:nvPicPr>
          <p:cNvPr id="1026" name="Picture 2"/>
          <p:cNvPicPr/>
          <p:nvPr isPhoto="0" userDrawn="0"/>
        </p:nvPicPr>
        <p:blipFill>
          <a:blip r:embed="rId3"/>
          <a:srcRect l="20595" t="35128" r="18230" b="11795"/>
          <a:stretch/>
        </p:blipFill>
        <p:spPr bwMode="auto">
          <a:xfrm>
            <a:off x="1143000" y="2057400"/>
            <a:ext cx="7077809" cy="3640016"/>
          </a:xfrm>
          <a:prstGeom prst="rect">
            <a:avLst/>
          </a:prstGeom>
          <a:noFill/>
          <a:ln>
            <a:noFill/>
          </a:ln>
        </p:spPr>
      </p:pic>
    </p:spTree>
  </p:cSld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</a:majorFont>
      <a:minorFont>
        <a:latin typeface="Calibri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</a:ln>
        <a:ln w="25400" cap="flat" cmpd="sng" algn="ctr">
          <a:solidFill>
            <a:schemeClr val="phClr"/>
          </a:solidFill>
        </a:ln>
        <a:ln w="38100" cap="flat" cmpd="sng" algn="ctr">
          <a:solidFill>
            <a:schemeClr val="phClr"/>
          </a:solidFill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/>
        </a:gradFill>
        <a:gradFill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/>
        </a:gradFill>
      </a:bgFillStyleLst>
    </a:fmtScheme>
  </a:themeElements>
  <a:objectDefaults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Teamlab Office</Application>
  <PresentationFormat>On-screen Show (4:3)</PresentationFormat>
  <Paragraphs>0</Paragraphs>
  <Slides>8</Slides>
  <Notes>8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Theme 1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Company>Teamlab Office</Company>
  <LinksUpToDate>0</LinksUpToDate>
  <SharedDoc>0</SharedDoc>
  <HyperlinksChanged>0</HyperlinksChanged>
  <AppVersion>1.0000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>
  <dc:title>Slide 1</dc:title>
  <dc:creator>Teamlab Office</dc:creator>
  <cp:lastModifiedBy>Teamlab Office</cp:lastModifiedBy>
  <cp:revision>1</cp:revision>
</cp:coreProperties>
</file>